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1" r:id="rId4"/>
    <p:sldId id="287" r:id="rId5"/>
    <p:sldId id="288" r:id="rId6"/>
    <p:sldId id="289" r:id="rId7"/>
    <p:sldId id="290" r:id="rId8"/>
    <p:sldId id="291" r:id="rId9"/>
    <p:sldId id="264" r:id="rId10"/>
    <p:sldId id="292" r:id="rId11"/>
    <p:sldId id="265" r:id="rId12"/>
    <p:sldId id="268" r:id="rId13"/>
    <p:sldId id="28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A06"/>
    <a:srgbClr val="353535"/>
    <a:srgbClr val="6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52" autoAdjust="0"/>
  </p:normalViewPr>
  <p:slideViewPr>
    <p:cSldViewPr snapToGrid="0">
      <p:cViewPr varScale="1">
        <p:scale>
          <a:sx n="158" d="100"/>
          <a:sy n="158" d="100"/>
        </p:scale>
        <p:origin x="36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EFAF5-E436-4202-867C-9E162ED6B84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1AD60-71DD-4A53-B159-D109184A5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855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90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86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145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59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62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26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88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39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AD60-71DD-4A53-B159-D109184A53E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850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67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94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4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9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90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27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104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77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44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28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2441F-914F-497F-9891-FDCA523ED95A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18F5A-2431-43F9-B41D-C560570EF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57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jpe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/>
          <a:stretch/>
        </p:blipFill>
        <p:spPr>
          <a:xfrm>
            <a:off x="0" y="0"/>
            <a:ext cx="12192000" cy="4807213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0" y="3312687"/>
            <a:ext cx="12192000" cy="3545313"/>
            <a:chOff x="0" y="3336751"/>
            <a:chExt cx="12192000" cy="3545313"/>
          </a:xfrm>
        </p:grpSpPr>
        <p:sp>
          <p:nvSpPr>
            <p:cNvPr id="25" name="Freeform 3"/>
            <p:cNvSpPr/>
            <p:nvPr/>
          </p:nvSpPr>
          <p:spPr>
            <a:xfrm>
              <a:off x="0" y="3336751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Teksti kohatäide 5"/>
            <p:cNvSpPr txBox="1">
              <a:spLocks/>
            </p:cNvSpPr>
            <p:nvPr/>
          </p:nvSpPr>
          <p:spPr>
            <a:xfrm>
              <a:off x="406315" y="5964474"/>
              <a:ext cx="5800895" cy="6395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smtClean="0">
                  <a:solidFill>
                    <a:schemeClr val="accent1"/>
                  </a:solidFill>
                </a:rPr>
                <a:t>Nikita Andreev</a:t>
              </a:r>
              <a:r>
                <a:rPr lang="et-EE" sz="1800" dirty="0" smtClean="0">
                  <a:solidFill>
                    <a:schemeClr val="accent1"/>
                  </a:solidFill>
                </a:rPr>
                <a:t>, Dmitri Sobolev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 err="1" smtClean="0">
                  <a:solidFill>
                    <a:schemeClr val="accent1"/>
                  </a:solidFill>
                </a:rPr>
                <a:t>Tallinna</a:t>
              </a:r>
              <a:r>
                <a:rPr lang="en-US" sz="1800" dirty="0" smtClean="0">
                  <a:solidFill>
                    <a:schemeClr val="accent1"/>
                  </a:solidFill>
                </a:rPr>
                <a:t> </a:t>
              </a:r>
              <a:r>
                <a:rPr lang="en-US" sz="1800" dirty="0" err="1" smtClean="0">
                  <a:solidFill>
                    <a:schemeClr val="accent1"/>
                  </a:solidFill>
                </a:rPr>
                <a:t>Pae</a:t>
              </a:r>
              <a:r>
                <a:rPr lang="en-US" sz="1800" dirty="0" smtClean="0">
                  <a:solidFill>
                    <a:schemeClr val="accent1"/>
                  </a:solidFill>
                </a:rPr>
                <a:t> G</a:t>
              </a:r>
              <a:r>
                <a:rPr lang="et-EE" sz="1800" dirty="0" smtClean="0">
                  <a:solidFill>
                    <a:schemeClr val="accent1"/>
                  </a:solidFill>
                </a:rPr>
                <a:t>ümnaasium</a:t>
              </a:r>
              <a:endParaRPr lang="et-EE" sz="1800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17"/>
            <p:cNvSpPr txBox="1"/>
            <p:nvPr/>
          </p:nvSpPr>
          <p:spPr>
            <a:xfrm>
              <a:off x="8381550" y="5865404"/>
              <a:ext cx="3364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t-EE" dirty="0">
                  <a:solidFill>
                    <a:schemeClr val="accent1"/>
                  </a:solidFill>
                  <a:latin typeface="+mn-lt"/>
                </a:rPr>
                <a:t>Juhendaja: </a:t>
              </a:r>
              <a:r>
                <a:rPr lang="en-US" dirty="0" err="1">
                  <a:solidFill>
                    <a:schemeClr val="accent1"/>
                  </a:solidFill>
                  <a:latin typeface="+mn-lt"/>
                </a:rPr>
                <a:t>Jelena</a:t>
              </a:r>
              <a:r>
                <a:rPr lang="en-US" dirty="0">
                  <a:solidFill>
                    <a:schemeClr val="accent1"/>
                  </a:solidFill>
                  <a:latin typeface="+mn-lt"/>
                </a:rPr>
                <a:t> Kuzmina</a:t>
              </a:r>
              <a:endParaRPr lang="et-EE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72101" y="6234736"/>
              <a:ext cx="2674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 smtClean="0">
                  <a:solidFill>
                    <a:schemeClr val="accent1"/>
                  </a:solidFill>
                </a:rPr>
                <a:t>26</a:t>
              </a:r>
              <a:r>
                <a:rPr lang="et-EE" dirty="0" smtClean="0">
                  <a:solidFill>
                    <a:schemeClr val="accent1"/>
                  </a:solidFill>
                  <a:latin typeface="+mn-lt"/>
                </a:rPr>
                <a:t>.</a:t>
              </a:r>
              <a:r>
                <a:rPr lang="ru-RU" dirty="0" smtClean="0">
                  <a:solidFill>
                    <a:schemeClr val="accent1"/>
                  </a:solidFill>
                </a:rPr>
                <a:t>11</a:t>
              </a:r>
              <a:r>
                <a:rPr lang="et-EE" dirty="0" smtClean="0">
                  <a:solidFill>
                    <a:schemeClr val="accent1"/>
                  </a:solidFill>
                  <a:latin typeface="+mn-lt"/>
                </a:rPr>
                <a:t>.</a:t>
              </a:r>
              <a:r>
                <a:rPr lang="ru-RU" dirty="0">
                  <a:solidFill>
                    <a:schemeClr val="accent1"/>
                  </a:solidFill>
                  <a:latin typeface="+mn-lt"/>
                </a:rPr>
                <a:t>2020</a:t>
              </a:r>
              <a:endParaRPr lang="et-EE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29" name="Teksti kohatäide 4"/>
            <p:cNvSpPr txBox="1">
              <a:spLocks/>
            </p:cNvSpPr>
            <p:nvPr/>
          </p:nvSpPr>
          <p:spPr>
            <a:xfrm>
              <a:off x="953794" y="3810577"/>
              <a:ext cx="10579340" cy="1205366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ru-RU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Концепт сайта </a:t>
              </a:r>
              <a:r>
                <a:rPr lang="en-US" sz="3200" kern="2000" spc="200" dirty="0" err="1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Tallinna</a:t>
              </a:r>
              <a:r>
                <a:rPr lang="en-US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sz="3200" kern="2000" spc="200" dirty="0" err="1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Pae</a:t>
              </a:r>
              <a:r>
                <a:rPr lang="en-US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G</a:t>
              </a:r>
              <a:r>
                <a:rPr lang="et-EE" sz="3200" kern="2000" spc="200" dirty="0" smtClean="0">
                  <a:solidFill>
                    <a:srgbClr val="D77A0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ümnaasium</a:t>
              </a:r>
              <a:endParaRPr lang="ru-RU" sz="3200" kern="2000" spc="200" dirty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14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9" name="Прямая соединительная линия 8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D77A06"/>
                </a:solidFill>
              </a:rPr>
              <a:t>Логотип</a:t>
            </a:r>
            <a:endParaRPr lang="ru-RU" dirty="0">
              <a:solidFill>
                <a:srgbClr val="D77A06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2188" t="9028" r="625" b="5833"/>
          <a:stretch/>
        </p:blipFill>
        <p:spPr>
          <a:xfrm>
            <a:off x="838200" y="1876721"/>
            <a:ext cx="5156693" cy="2832485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10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99" y="2030546"/>
            <a:ext cx="5075965" cy="252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3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9" name="Прямая соединительная линия 8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dirty="0" err="1" smtClean="0">
                <a:solidFill>
                  <a:srgbClr val="D77A06"/>
                </a:solidFill>
              </a:rPr>
              <a:t>Демонтарационная</a:t>
            </a:r>
            <a:r>
              <a:rPr lang="ru-RU" altLang="en-US" dirty="0" smtClean="0">
                <a:solidFill>
                  <a:srgbClr val="D77A06"/>
                </a:solidFill>
              </a:rPr>
              <a:t> </a:t>
            </a:r>
            <a:r>
              <a:rPr lang="ru-RU" altLang="en-US" dirty="0">
                <a:solidFill>
                  <a:srgbClr val="D77A06"/>
                </a:solidFill>
              </a:rPr>
              <a:t>версия</a:t>
            </a:r>
            <a:endParaRPr lang="ru-RU" dirty="0">
              <a:solidFill>
                <a:srgbClr val="D77A06"/>
              </a:solidFill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11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 t="7122" r="5172" b="20096"/>
          <a:stretch/>
        </p:blipFill>
        <p:spPr>
          <a:xfrm>
            <a:off x="1831615" y="1770826"/>
            <a:ext cx="6941366" cy="347591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8" t="3113" r="13540" b="3554"/>
          <a:stretch/>
        </p:blipFill>
        <p:spPr>
          <a:xfrm>
            <a:off x="8849516" y="2776398"/>
            <a:ext cx="1333757" cy="28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00"/>
            <a:ext cx="10424160" cy="693869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2600"/>
            <a:ext cx="6174000" cy="693869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7845703" y="3252614"/>
            <a:ext cx="2518592" cy="348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t-EE" altLang="en-US" sz="2900" dirty="0">
              <a:solidFill>
                <a:srgbClr val="66CC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068379" y="2981555"/>
            <a:ext cx="2073240" cy="67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</a:t>
            </a:r>
            <a:endParaRPr lang="en-US" altLang="en-US" sz="2900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6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6"/>
          <a:stretch/>
        </p:blipFill>
        <p:spPr>
          <a:xfrm>
            <a:off x="0" y="-1"/>
            <a:ext cx="12192000" cy="4852737"/>
          </a:xfrm>
          <a:prstGeom prst="rect">
            <a:avLst/>
          </a:prstGeom>
        </p:spPr>
      </p:pic>
      <p:sp>
        <p:nvSpPr>
          <p:cNvPr id="9" name="Freeform 3"/>
          <p:cNvSpPr/>
          <p:nvPr/>
        </p:nvSpPr>
        <p:spPr>
          <a:xfrm>
            <a:off x="0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16278" y="4220302"/>
            <a:ext cx="10159444" cy="1635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48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Спасибо за внимание</a:t>
            </a:r>
            <a:endParaRPr lang="et-EE" altLang="en-US" sz="4800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55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4"/>
          <a:stretch/>
        </p:blipFill>
        <p:spPr>
          <a:xfrm>
            <a:off x="-1" y="-38099"/>
            <a:ext cx="6105704" cy="691133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38099"/>
            <a:ext cx="6174000" cy="688847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629218" y="3007605"/>
            <a:ext cx="4951561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Причины</a:t>
            </a:r>
            <a:r>
              <a:rPr lang="en-US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t-EE" altLang="en-US" sz="2900" dirty="0" smtClean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Старый дизайн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Дизайнерские и системные ошибки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Упрощенное администрирование сайта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ru-RU" altLang="en-US" sz="2000" dirty="0" smtClean="0">
                <a:solidFill>
                  <a:srgbClr val="3535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Перспектива дальнейшего развития проекта</a:t>
            </a:r>
            <a:endParaRPr lang="ru-RU" altLang="en-US" sz="2000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"/>
            <a:ext cx="9528772" cy="6888479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8000" y="-45719"/>
            <a:ext cx="6174000" cy="6888479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6496049" y="2935885"/>
            <a:ext cx="5295901" cy="9862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текущей веб-страницы</a:t>
            </a:r>
            <a:endParaRPr lang="et-EE" altLang="en-US" sz="2900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chemeClr val="accent1"/>
                </a:solidFill>
                <a:latin typeface="+mn-lt"/>
              </a:rPr>
              <a:t>4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0" name="Прямая соединительная линия 9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Некорректный вывод ссылок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11058" t="2793" r="77796" b="95323"/>
          <a:stretch/>
        </p:blipFill>
        <p:spPr>
          <a:xfrm>
            <a:off x="1067238" y="3017673"/>
            <a:ext cx="8901327" cy="82265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986805" y="3021433"/>
            <a:ext cx="774382" cy="936433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095999" y="3219484"/>
            <a:ext cx="3822700" cy="540332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5"/>
          <a:srcRect l="10952" t="3013" r="82336" b="95273"/>
          <a:stretch/>
        </p:blipFill>
        <p:spPr>
          <a:xfrm>
            <a:off x="3204936" y="3025140"/>
            <a:ext cx="5782127" cy="8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7" grpId="0" animBg="1"/>
      <p:bldP spid="17" grpId="1" animBg="1"/>
      <p:bldP spid="17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47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D77A06"/>
                </a:solidFill>
              </a:rPr>
              <a:t>Строка поиска</a:t>
            </a:r>
            <a:endParaRPr lang="ru-RU" dirty="0">
              <a:solidFill>
                <a:srgbClr val="D77A06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5432" t="8546" r="11123" b="41106"/>
          <a:stretch/>
        </p:blipFill>
        <p:spPr>
          <a:xfrm>
            <a:off x="838200" y="1198338"/>
            <a:ext cx="5977299" cy="853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r="4697"/>
          <a:stretch/>
        </p:blipFill>
        <p:spPr>
          <a:xfrm>
            <a:off x="838200" y="2845615"/>
            <a:ext cx="5257800" cy="26181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43" y="3105150"/>
            <a:ext cx="5724092" cy="2005049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1" name="Прямая соединительная линия 10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1343025" y="4657725"/>
            <a:ext cx="3209925" cy="333375"/>
          </a:xfrm>
          <a:prstGeom prst="rect">
            <a:avLst/>
          </a:prstGeom>
          <a:noFill/>
          <a:ln w="28575">
            <a:solidFill>
              <a:srgbClr val="D7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5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6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1523" t="47175" r="43014" b="44452"/>
          <a:stretch/>
        </p:blipFill>
        <p:spPr>
          <a:xfrm>
            <a:off x="7210758" y="576206"/>
            <a:ext cx="4705017" cy="1222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3223" t="35768" r="24187" b="22410"/>
          <a:stretch/>
        </p:blipFill>
        <p:spPr>
          <a:xfrm>
            <a:off x="833373" y="1809751"/>
            <a:ext cx="8262385" cy="36959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3313" t="51569" r="23374" b="11323"/>
          <a:stretch/>
        </p:blipFill>
        <p:spPr>
          <a:xfrm>
            <a:off x="833373" y="2143794"/>
            <a:ext cx="8253366" cy="323140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Главный контент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6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996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35260" t="7389" r="24367" b="88041"/>
          <a:stretch/>
        </p:blipFill>
        <p:spPr>
          <a:xfrm>
            <a:off x="3209925" y="2843101"/>
            <a:ext cx="6480392" cy="41254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40843" t="6747" r="47319" b="42169"/>
          <a:stretch/>
        </p:blipFill>
        <p:spPr>
          <a:xfrm>
            <a:off x="5726058" y="1296657"/>
            <a:ext cx="1843859" cy="4475935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4" name="B20FB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30810" y="1026641"/>
            <a:ext cx="7930379" cy="5831359"/>
          </a:xfrm>
          <a:prstGeom prst="rect">
            <a:avLst/>
          </a:prstGeom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Меню навигации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7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920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53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8398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0347" y="976602"/>
            <a:ext cx="2770662" cy="4808863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38200" y="5759103"/>
            <a:ext cx="5977299" cy="874549"/>
            <a:chOff x="752475" y="5759103"/>
            <a:chExt cx="5977299" cy="87454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752475" y="5772592"/>
              <a:ext cx="1591975" cy="861060"/>
            </a:xfrm>
            <a:prstGeom prst="rect">
              <a:avLst/>
            </a:prstGeom>
          </p:spPr>
        </p:pic>
        <p:cxnSp>
          <p:nvCxnSpPr>
            <p:cNvPr id="11" name="Прямая соединительная линия 10"/>
            <p:cNvCxnSpPr/>
            <p:nvPr/>
          </p:nvCxnSpPr>
          <p:spPr>
            <a:xfrm>
              <a:off x="2511960" y="5759103"/>
              <a:ext cx="0" cy="860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4"/>
            <p:cNvSpPr txBox="1">
              <a:spLocks/>
            </p:cNvSpPr>
            <p:nvPr/>
          </p:nvSpPr>
          <p:spPr>
            <a:xfrm>
              <a:off x="2679471" y="6040963"/>
              <a:ext cx="4050303" cy="324317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 sz="1600" kern="1200" baseline="0">
                  <a:solidFill>
                    <a:srgbClr val="4F4C4E"/>
                  </a:solidFill>
                  <a:latin typeface="Verdana" charset="0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chemeClr val="accent1"/>
                </a:buClr>
              </a:pPr>
              <a:r>
                <a:rPr lang="et-EE" altLang="en-US" sz="1800" dirty="0" smtClean="0">
                  <a:solidFill>
                    <a:schemeClr val="accent1"/>
                  </a:solidFill>
                </a:rPr>
                <a:t>TALLINNA PAE GÜMNAASIUM</a:t>
              </a:r>
              <a:endParaRPr lang="en-US" alt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Заголовок 1"/>
          <p:cNvSpPr txBox="1">
            <a:spLocks/>
          </p:cNvSpPr>
          <p:nvPr/>
        </p:nvSpPr>
        <p:spPr>
          <a:xfrm>
            <a:off x="838200" y="365126"/>
            <a:ext cx="10515600" cy="61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D77A06"/>
                </a:solidFill>
              </a:rPr>
              <a:t>Мобильный дизайн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BC4D61B-9FCF-41CA-A26B-2CE7E179BA38}"/>
              </a:ext>
            </a:extLst>
          </p:cNvPr>
          <p:cNvSpPr txBox="1">
            <a:spLocks/>
          </p:cNvSpPr>
          <p:nvPr/>
        </p:nvSpPr>
        <p:spPr>
          <a:xfrm>
            <a:off x="11239500" y="5933931"/>
            <a:ext cx="952500" cy="685572"/>
          </a:xfr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r>
              <a:rPr lang="ru-RU" sz="4000" dirty="0" smtClean="0">
                <a:solidFill>
                  <a:schemeClr val="accent1"/>
                </a:solidFill>
                <a:latin typeface="+mn-lt"/>
              </a:rPr>
              <a:t>8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4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19"/>
            <a:ext cx="10412727" cy="6941818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6019800" y="-45719"/>
            <a:ext cx="6172200" cy="6941818"/>
            <a:chOff x="4961641" y="-37561"/>
            <a:chExt cx="7025641" cy="6850097"/>
          </a:xfrm>
        </p:grpSpPr>
        <p:sp>
          <p:nvSpPr>
            <p:cNvPr id="6" name="Rectangle 8"/>
            <p:cNvSpPr/>
            <p:nvPr/>
          </p:nvSpPr>
          <p:spPr>
            <a:xfrm>
              <a:off x="4961641" y="-37561"/>
              <a:ext cx="7025639" cy="3132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4961642" y="2991173"/>
              <a:ext cx="7025640" cy="382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 txBox="1">
            <a:spLocks/>
          </p:cNvSpPr>
          <p:nvPr/>
        </p:nvSpPr>
        <p:spPr>
          <a:xfrm>
            <a:off x="8197529" y="3250775"/>
            <a:ext cx="1816740" cy="3488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2900" dirty="0" smtClean="0">
                <a:solidFill>
                  <a:srgbClr val="D77A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Концепт</a:t>
            </a:r>
            <a:endParaRPr lang="et-EE" altLang="en-US" sz="2900" dirty="0">
              <a:solidFill>
                <a:srgbClr val="D77A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TPG">
      <a:dk1>
        <a:srgbClr val="1F1F1F"/>
      </a:dk1>
      <a:lt1>
        <a:srgbClr val="FFFFFF"/>
      </a:lt1>
      <a:dk2>
        <a:srgbClr val="1F1F1F"/>
      </a:dk2>
      <a:lt2>
        <a:srgbClr val="FFFFFF"/>
      </a:lt2>
      <a:accent1>
        <a:srgbClr val="002959"/>
      </a:accent1>
      <a:accent2>
        <a:srgbClr val="002959"/>
      </a:accent2>
      <a:accent3>
        <a:srgbClr val="002959"/>
      </a:accent3>
      <a:accent4>
        <a:srgbClr val="002959"/>
      </a:accent4>
      <a:accent5>
        <a:srgbClr val="002959"/>
      </a:accent5>
      <a:accent6>
        <a:srgbClr val="002959"/>
      </a:accent6>
      <a:hlink>
        <a:srgbClr val="002959"/>
      </a:hlink>
      <a:folHlink>
        <a:srgbClr val="00295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1741</TotalTime>
  <Words>99</Words>
  <Application>Microsoft Office PowerPoint</Application>
  <PresentationFormat>Широкоэкранный</PresentationFormat>
  <Paragraphs>45</Paragraphs>
  <Slides>13</Slides>
  <Notes>10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Строка поиска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Kaloid</dc:creator>
  <cp:lastModifiedBy>Kaloid</cp:lastModifiedBy>
  <cp:revision>93</cp:revision>
  <dcterms:created xsi:type="dcterms:W3CDTF">2020-05-26T17:27:07Z</dcterms:created>
  <dcterms:modified xsi:type="dcterms:W3CDTF">2020-11-25T08:25:51Z</dcterms:modified>
</cp:coreProperties>
</file>